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88" r:id="rId4"/>
    <p:sldId id="289" r:id="rId5"/>
    <p:sldId id="285" r:id="rId6"/>
    <p:sldId id="290" r:id="rId7"/>
    <p:sldId id="292" r:id="rId8"/>
    <p:sldId id="291" r:id="rId9"/>
    <p:sldId id="28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36AAFD-0277-4BB0-B08C-A61873DF72B7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23test.nl/competenties-tes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6000" dirty="0">
                <a:solidFill>
                  <a:srgbClr val="C00000"/>
                </a:solidFill>
              </a:rPr>
              <a:t>Kwaliteitszorg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29-11-2016</a:t>
            </a:r>
          </a:p>
        </p:txBody>
      </p:sp>
    </p:spTree>
    <p:extLst>
      <p:ext uri="{BB962C8B-B14F-4D97-AF65-F5344CB8AC3E}">
        <p14:creationId xmlns:p14="http://schemas.microsoft.com/office/powerpoint/2010/main" val="269467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48814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			Grondwet</a:t>
            </a:r>
          </a:p>
          <a:p>
            <a:pPr marL="0" indent="0">
              <a:buNone/>
            </a:pPr>
            <a:r>
              <a:rPr lang="nl-NL" dirty="0"/>
              <a:t>				</a:t>
            </a:r>
          </a:p>
          <a:p>
            <a:pPr marL="0" indent="0">
              <a:buNone/>
            </a:pPr>
            <a:r>
              <a:rPr lang="nl-NL" dirty="0"/>
              <a:t>		     Grondrechten </a:t>
            </a:r>
          </a:p>
          <a:p>
            <a:pPr marL="0" indent="0">
              <a:buNone/>
            </a:pPr>
            <a:r>
              <a:rPr lang="nl-NL" dirty="0"/>
              <a:t>							</a:t>
            </a:r>
          </a:p>
          <a:p>
            <a:pPr marL="0" indent="0">
              <a:buNone/>
            </a:pPr>
            <a:r>
              <a:rPr lang="nl-NL" dirty="0"/>
              <a:t>     		klassieke grondrechten </a:t>
            </a:r>
          </a:p>
          <a:p>
            <a:pPr marL="0" indent="0">
              <a:buNone/>
            </a:pPr>
            <a:r>
              <a:rPr lang="nl-NL" dirty="0"/>
              <a:t>		sociale grondrechten</a:t>
            </a:r>
          </a:p>
        </p:txBody>
      </p:sp>
      <p:sp>
        <p:nvSpPr>
          <p:cNvPr id="4" name="Pijl-omlaag 3"/>
          <p:cNvSpPr/>
          <p:nvPr/>
        </p:nvSpPr>
        <p:spPr>
          <a:xfrm>
            <a:off x="4283968" y="119675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omlaag 4"/>
          <p:cNvSpPr/>
          <p:nvPr/>
        </p:nvSpPr>
        <p:spPr>
          <a:xfrm>
            <a:off x="4283968" y="2204864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17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Klassieke grondrecht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Beschermen burgers tegen de overheid, zoals het recht op vrijheid van meningsuiting</a:t>
            </a:r>
          </a:p>
        </p:txBody>
      </p:sp>
    </p:spTree>
    <p:extLst>
      <p:ext uri="{BB962C8B-B14F-4D97-AF65-F5344CB8AC3E}">
        <p14:creationId xmlns:p14="http://schemas.microsoft.com/office/powerpoint/2010/main" val="4776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Sociale grondrecht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Staat in dat de overheid voorzieningen moet treffen voor het maatschappelijk functioneren van burgers. Bijvoorbeeld: volksgezondheid</a:t>
            </a:r>
          </a:p>
        </p:txBody>
      </p:sp>
    </p:spTree>
    <p:extLst>
      <p:ext uri="{BB962C8B-B14F-4D97-AF65-F5344CB8AC3E}">
        <p14:creationId xmlns:p14="http://schemas.microsoft.com/office/powerpoint/2010/main" val="52706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Welke rechten heeft een mens?</a:t>
            </a:r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Welke rechten heeft een kind?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94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Opdracht 3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- Geef individueel bij 7 rechten (mens en kind) een voorbeeld hoe er rekening mee wordt gehouden binnen een zorginstelling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Klassikaal bespreken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543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C00000"/>
                </a:solidFill>
              </a:rPr>
              <a:t>Opdracht 4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Welke kwaliteiten heb jij?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Competentietest: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https://www.123test.nl/competenties-test/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Komt dit overeen met wat je van te voren dacht wat je kwaliteiten zijn?</a:t>
            </a:r>
          </a:p>
        </p:txBody>
      </p:sp>
    </p:spTree>
    <p:extLst>
      <p:ext uri="{BB962C8B-B14F-4D97-AF65-F5344CB8AC3E}">
        <p14:creationId xmlns:p14="http://schemas.microsoft.com/office/powerpoint/2010/main" val="99094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Opdracht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Bedenk individueel aan de hand van de 7 tips hoe jij aan kwaliteit kan werken binnen een beroep/stage </a:t>
            </a:r>
          </a:p>
          <a:p>
            <a:pPr marL="0" indent="0">
              <a:buNone/>
            </a:pPr>
            <a:r>
              <a:rPr lang="nl-NL" dirty="0"/>
              <a:t>- Bespreek in drietallen de antwoorden </a:t>
            </a:r>
          </a:p>
          <a:p>
            <a:pPr marL="0" indent="0">
              <a:buNone/>
            </a:pPr>
            <a:r>
              <a:rPr lang="nl-NL" dirty="0"/>
              <a:t>- Klassikaal benoemt elk groepje één voorbeeld bij één tip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7647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Einde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>
              <a:buClr>
                <a:srgbClr val="C00000"/>
              </a:buClr>
            </a:pPr>
            <a:r>
              <a:rPr lang="nl-NL" dirty="0"/>
              <a:t>Vragen/ opmerkingen?</a:t>
            </a:r>
          </a:p>
          <a:p>
            <a:pPr>
              <a:buClr>
                <a:srgbClr val="C00000"/>
              </a:buClr>
            </a:pPr>
            <a:r>
              <a:rPr lang="nl-NL" dirty="0"/>
              <a:t>Volgende week boek meenemen!</a:t>
            </a:r>
          </a:p>
          <a:p>
            <a:pPr marL="0" indent="0">
              <a:buClr>
                <a:srgbClr val="C00000"/>
              </a:buClr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08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17439</TotalTime>
  <Words>151</Words>
  <Application>Microsoft Office PowerPoint</Application>
  <PresentationFormat>Diavoorstelling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Aspect</vt:lpstr>
      <vt:lpstr>Kwaliteitszorg </vt:lpstr>
      <vt:lpstr>PowerPoint-presentatie</vt:lpstr>
      <vt:lpstr>Klassieke grondrecht</vt:lpstr>
      <vt:lpstr>Sociale grondrecht</vt:lpstr>
      <vt:lpstr>PowerPoint-presentatie</vt:lpstr>
      <vt:lpstr>Opdracht 3 </vt:lpstr>
      <vt:lpstr>Opdracht 4 </vt:lpstr>
      <vt:lpstr>Opdracht 5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Psychiatrische ziektebeelden</dc:title>
  <dc:creator>Jooske</dc:creator>
  <cp:lastModifiedBy>Administrator</cp:lastModifiedBy>
  <cp:revision>36</cp:revision>
  <dcterms:created xsi:type="dcterms:W3CDTF">2016-09-26T17:27:35Z</dcterms:created>
  <dcterms:modified xsi:type="dcterms:W3CDTF">2017-01-06T10:40:15Z</dcterms:modified>
</cp:coreProperties>
</file>